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79" r:id="rId4"/>
    <p:sldId id="274" r:id="rId5"/>
    <p:sldId id="275" r:id="rId6"/>
    <p:sldId id="258" r:id="rId7"/>
    <p:sldId id="259" r:id="rId8"/>
    <p:sldId id="260" r:id="rId9"/>
    <p:sldId id="257" r:id="rId10"/>
    <p:sldId id="281" r:id="rId11"/>
    <p:sldId id="282" r:id="rId13"/>
    <p:sldId id="263" r:id="rId14"/>
    <p:sldId id="280" r:id="rId15"/>
    <p:sldId id="278" r:id="rId16"/>
    <p:sldId id="276" r:id="rId17"/>
    <p:sldId id="262" r:id="rId18"/>
    <p:sldId id="284" r:id="rId19"/>
    <p:sldId id="277" r:id="rId20"/>
    <p:sldId id="28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haijiang" initials="j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76" autoAdjust="0"/>
    <p:restoredTop sz="95990" autoAdjust="0"/>
  </p:normalViewPr>
  <p:slideViewPr>
    <p:cSldViewPr snapToGrid="0">
      <p:cViewPr varScale="1">
        <p:scale>
          <a:sx n="92" d="100"/>
          <a:sy n="92" d="100"/>
        </p:scale>
        <p:origin x="63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4C58D-4AC0-47F2-B672-726EE1973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67875-5BC2-4655-BE3D-EFBC10E36F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本地消息队列：线程池的任务队列</a:t>
            </a:r>
            <a:r>
              <a:rPr lang="en-US" altLang="zh-CN"/>
              <a:t>BlockingQueue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7875-5BC2-4655-BE3D-EFBC10E36F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5975-F818-4DF7-8CD0-50B96E6AC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C1631-DF23-4FDD-9465-0933F30D64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cdn0001.afrxvk.cn/hero_story/demo/step010/index.html?serverAddr=127.0.0.1:12345&amp;userId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gameapp.qq.com/1101245335" TargetMode="External"/><Relationship Id="rId1" Type="http://schemas.openxmlformats.org/officeDocument/2006/relationships/hyperlink" Target="http://gt-1251274804.file.myqcloud.com/tr/index.html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Java </a:t>
            </a:r>
            <a:r>
              <a:rPr lang="zh-CN" altLang="en-US" b="1" dirty="0"/>
              <a:t>游戏开发入门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第一课</a:t>
            </a:r>
            <a:endParaRPr lang="en-US" altLang="zh-CN" dirty="0"/>
          </a:p>
          <a:p>
            <a:r>
              <a:rPr lang="zh-CN" altLang="en-US" dirty="0"/>
              <a:t>主讲老师：靳海江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059" y="0"/>
            <a:ext cx="7599882" cy="685800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83109"/>
            <a:ext cx="10515600" cy="4091781"/>
          </a:xfrm>
        </p:spPr>
        <p:txBody>
          <a:bodyPr>
            <a:normAutofit/>
          </a:bodyPr>
          <a:lstStyle/>
          <a:p>
            <a:pPr algn="ctr"/>
            <a:r>
              <a:rPr lang="en-US" altLang="zh-CN" sz="8000" b="1" dirty="0"/>
              <a:t>DEMO</a:t>
            </a:r>
            <a:br>
              <a:rPr lang="en-US" altLang="zh-CN" sz="8000" b="1" dirty="0"/>
            </a:br>
            <a:r>
              <a:rPr lang="en-US" altLang="zh-CN" sz="8000" b="1" dirty="0"/>
              <a:t>+</a:t>
            </a:r>
            <a:br>
              <a:rPr lang="en-US" altLang="zh-CN" sz="8000" b="1" dirty="0"/>
            </a:br>
            <a:r>
              <a:rPr lang="zh-CN" altLang="en-US" sz="8000" b="1" dirty="0"/>
              <a:t>一步一步的实现</a:t>
            </a:r>
            <a:endParaRPr lang="zh-CN" altLang="en-US" sz="80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长连接和短连接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numCol="1"/>
          <a:lstStyle/>
          <a:p>
            <a:pPr>
              <a:lnSpc>
                <a:spcPct val="150000"/>
              </a:lnSpc>
            </a:pPr>
            <a:r>
              <a:rPr lang="zh-CN" altLang="en-US" b="1" dirty="0"/>
              <a:t>长连接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游戏服务器；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可以主动推送数据；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传输二进制数据；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协议自己攒；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占用资源相对较多；</a:t>
            </a:r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096000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/>
              <a:t>短连接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Web </a:t>
            </a:r>
            <a:r>
              <a:rPr lang="zh-CN" altLang="en-US" dirty="0"/>
              <a:t>服务器；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被迫营业；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传输文本数据；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HTTP</a:t>
            </a:r>
            <a:r>
              <a:rPr lang="zh-CN" altLang="en-US" dirty="0"/>
              <a:t>、</a:t>
            </a:r>
            <a:r>
              <a:rPr lang="en-US" altLang="zh-CN" dirty="0"/>
              <a:t>HTML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占用资源相对较少；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箭头连接符 19"/>
          <p:cNvCxnSpPr/>
          <p:nvPr/>
        </p:nvCxnSpPr>
        <p:spPr>
          <a:xfrm>
            <a:off x="3401122" y="3178098"/>
            <a:ext cx="3741234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 descr="屏幕上有字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" y="2071135"/>
            <a:ext cx="9701587" cy="3860317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消息协议</a:t>
            </a:r>
            <a:endParaRPr lang="zh-CN" altLang="en-US" b="1" dirty="0"/>
          </a:p>
        </p:txBody>
      </p:sp>
      <p:sp>
        <p:nvSpPr>
          <p:cNvPr id="3" name="对话气泡: 椭圆形 2"/>
          <p:cNvSpPr/>
          <p:nvPr/>
        </p:nvSpPr>
        <p:spPr>
          <a:xfrm>
            <a:off x="4083204" y="2071135"/>
            <a:ext cx="2012795" cy="1020337"/>
          </a:xfrm>
          <a:prstGeom prst="wedgeEllipseCallout">
            <a:avLst>
              <a:gd name="adj1" fmla="val 16913"/>
              <a:gd name="adj2" fmla="val 85997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二进制数据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对话气泡: 矩形 22"/>
          <p:cNvSpPr/>
          <p:nvPr/>
        </p:nvSpPr>
        <p:spPr>
          <a:xfrm>
            <a:off x="1797065" y="1855406"/>
            <a:ext cx="2012795" cy="725897"/>
          </a:xfrm>
          <a:prstGeom prst="wedgeRectCallout">
            <a:avLst>
              <a:gd name="adj1" fmla="val 35013"/>
              <a:gd name="adj2" fmla="val 126288"/>
            </a:avLst>
          </a:prstGeom>
          <a:solidFill>
            <a:schemeClr val="bg1"/>
          </a:solidFill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编码 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对话气泡: 矩形 23"/>
          <p:cNvSpPr/>
          <p:nvPr/>
        </p:nvSpPr>
        <p:spPr>
          <a:xfrm>
            <a:off x="6404838" y="1855406"/>
            <a:ext cx="2012795" cy="725897"/>
          </a:xfrm>
          <a:prstGeom prst="wedgeRectCallout">
            <a:avLst>
              <a:gd name="adj1" fmla="val -30070"/>
              <a:gd name="adj2" fmla="val 127182"/>
            </a:avLst>
          </a:prstGeom>
          <a:solidFill>
            <a:schemeClr val="bg1"/>
          </a:solidFill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解码 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Decode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3401122" y="4787869"/>
            <a:ext cx="3741234" cy="1819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对话气泡: 矩形 29"/>
          <p:cNvSpPr/>
          <p:nvPr/>
        </p:nvSpPr>
        <p:spPr>
          <a:xfrm>
            <a:off x="6404838" y="5568503"/>
            <a:ext cx="2012795" cy="725897"/>
          </a:xfrm>
          <a:prstGeom prst="wedgeRectCallout">
            <a:avLst>
              <a:gd name="adj1" fmla="val -20727"/>
              <a:gd name="adj2" fmla="val -148877"/>
            </a:avLst>
          </a:prstGeom>
          <a:solidFill>
            <a:schemeClr val="bg1"/>
          </a:solidFill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编码 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对话气泡: 矩形 30"/>
          <p:cNvSpPr/>
          <p:nvPr/>
        </p:nvSpPr>
        <p:spPr>
          <a:xfrm>
            <a:off x="1797065" y="5568502"/>
            <a:ext cx="2012795" cy="725897"/>
          </a:xfrm>
          <a:prstGeom prst="wedgeRectCallout">
            <a:avLst>
              <a:gd name="adj1" fmla="val 35658"/>
              <a:gd name="adj2" fmla="val -135475"/>
            </a:avLst>
          </a:prstGeom>
          <a:solidFill>
            <a:schemeClr val="bg1"/>
          </a:solidFill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解码 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Decode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新建第一个项目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zh-CN" altLang="en-US" dirty="0"/>
              <a:t>新建一个 </a:t>
            </a:r>
            <a:r>
              <a:rPr lang="en-US" altLang="zh-CN" dirty="0"/>
              <a:t>Maven </a:t>
            </a:r>
            <a:r>
              <a:rPr lang="zh-CN" altLang="en-US" dirty="0"/>
              <a:t>项目；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修改 </a:t>
            </a:r>
            <a:r>
              <a:rPr lang="en-US" altLang="zh-CN" dirty="0" err="1"/>
              <a:t>settings.xml</a:t>
            </a:r>
            <a:r>
              <a:rPr lang="en-US" altLang="zh-CN" dirty="0"/>
              <a:t> </a:t>
            </a:r>
            <a:r>
              <a:rPr lang="zh-CN" altLang="en-US" dirty="0"/>
              <a:t>文件增加阿里云仓库；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添加依赖项；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指定 </a:t>
            </a:r>
            <a:r>
              <a:rPr lang="en-US" altLang="zh-CN" dirty="0"/>
              <a:t>Java </a:t>
            </a:r>
            <a:r>
              <a:rPr lang="zh-CN" altLang="en-US" dirty="0"/>
              <a:t>版本为 </a:t>
            </a:r>
            <a:r>
              <a:rPr lang="en-US" altLang="zh-CN" dirty="0"/>
              <a:t>1.8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第一个 </a:t>
            </a:r>
            <a:r>
              <a:rPr lang="en-US" altLang="zh-CN" dirty="0" err="1"/>
              <a:t>Netty</a:t>
            </a:r>
            <a:r>
              <a:rPr lang="en-US" altLang="zh-CN" dirty="0"/>
              <a:t> </a:t>
            </a:r>
            <a:r>
              <a:rPr lang="zh-CN" altLang="en-US" dirty="0"/>
              <a:t>服务器程序；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1808" y="2511706"/>
            <a:ext cx="2485548" cy="1834587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Netty</a:t>
            </a:r>
            <a: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</a:t>
            </a:r>
            <a:b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b="1" dirty="0"/>
              <a:t>Reactor</a:t>
            </a:r>
            <a:endParaRPr lang="en-US" altLang="zh-CN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图片包含 游戏机, 文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14" y="0"/>
            <a:ext cx="81746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故事</a:t>
            </a:r>
            <a:endParaRPr lang="zh-CN" altLang="en-US" b="1" dirty="0"/>
          </a:p>
        </p:txBody>
      </p:sp>
      <p:pic>
        <p:nvPicPr>
          <p:cNvPr id="4" name="图片 3" descr="图片包含 人, 室内, 白色, 微笑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21" y="2062621"/>
            <a:ext cx="2732758" cy="2732758"/>
          </a:xfrm>
          <a:prstGeom prst="rect">
            <a:avLst/>
          </a:prstGeom>
        </p:spPr>
      </p:pic>
      <p:pic>
        <p:nvPicPr>
          <p:cNvPr id="5" name="图片 4" descr="图片包含 人, 红色, 男人, 穿着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71" y="2062621"/>
            <a:ext cx="2831020" cy="2831016"/>
          </a:xfrm>
          <a:prstGeom prst="rect">
            <a:avLst/>
          </a:prstGeom>
        </p:spPr>
      </p:pic>
      <p:pic>
        <p:nvPicPr>
          <p:cNvPr id="6" name="图片 5" descr="图片包含 游戏机, 画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70" y="2062621"/>
            <a:ext cx="2732759" cy="2732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1808" y="2511706"/>
            <a:ext cx="2485548" cy="1834587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Netty</a:t>
            </a:r>
            <a: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</a:t>
            </a:r>
            <a:b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Reactor</a:t>
            </a:r>
            <a:endParaRPr lang="en-US" altLang="zh-CN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图片包含 游戏机, 文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56" y="0"/>
            <a:ext cx="8174644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96001" y="1278028"/>
            <a:ext cx="9326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美女</a:t>
            </a:r>
            <a:endParaRPr lang="zh-CN" altLang="en-US" b="1" dirty="0"/>
          </a:p>
        </p:txBody>
      </p:sp>
      <p:pic>
        <p:nvPicPr>
          <p:cNvPr id="10" name="图片 9" descr="图片包含 人, 室内, 白色, 微笑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12" y="499872"/>
            <a:ext cx="1556312" cy="155631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762345" y="1270714"/>
            <a:ext cx="11190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服务生</a:t>
            </a:r>
            <a:endParaRPr lang="zh-CN" altLang="en-US" b="1" dirty="0"/>
          </a:p>
        </p:txBody>
      </p:sp>
      <p:pic>
        <p:nvPicPr>
          <p:cNvPr id="12" name="图片 11" descr="图片包含 人, 红色, 男人, 穿着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058" y="485244"/>
            <a:ext cx="1570942" cy="15709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31808" y="1270714"/>
            <a:ext cx="1845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发现美女的我</a:t>
            </a:r>
            <a:endParaRPr lang="zh-CN" altLang="en-US" dirty="0"/>
          </a:p>
        </p:txBody>
      </p:sp>
      <p:pic>
        <p:nvPicPr>
          <p:cNvPr id="18" name="图片 17" descr="图片包含 游戏机, 画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56" y="520790"/>
            <a:ext cx="1535394" cy="153539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072039" y="4346293"/>
            <a:ext cx="16789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被美女纠缠着，</a:t>
            </a:r>
            <a:endParaRPr lang="en-US" altLang="zh-CN" dirty="0"/>
          </a:p>
          <a:p>
            <a:r>
              <a:rPr lang="zh-CN" altLang="en-US" dirty="0"/>
              <a:t>正要进店的我</a:t>
            </a:r>
            <a:endParaRPr lang="zh-CN" altLang="en-US" dirty="0"/>
          </a:p>
        </p:txBody>
      </p:sp>
      <p:pic>
        <p:nvPicPr>
          <p:cNvPr id="11" name="图片 10" descr="图片包含 游戏机, 画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06" y="3119760"/>
            <a:ext cx="1535394" cy="15353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41394" y="4341200"/>
            <a:ext cx="16789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已经进店，</a:t>
            </a:r>
            <a:endParaRPr lang="en-US" altLang="zh-CN" dirty="0"/>
          </a:p>
          <a:p>
            <a:r>
              <a:rPr lang="zh-CN" altLang="en-US" dirty="0"/>
              <a:t>正在点餐的我</a:t>
            </a:r>
            <a:endParaRPr lang="zh-CN" altLang="en-US" dirty="0"/>
          </a:p>
        </p:txBody>
      </p:sp>
      <p:pic>
        <p:nvPicPr>
          <p:cNvPr id="17" name="图片 16" descr="图片包含 游戏机, 画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961" y="3075310"/>
            <a:ext cx="1535394" cy="15353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如果想要连接自己的服务器调试代码的话，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请使用这个地址：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hlinkClick r:id="rId1"/>
              </a:rPr>
              <a:t>http://</a:t>
            </a:r>
            <a:r>
              <a:rPr lang="en-US" altLang="zh-CN" dirty="0" err="1">
                <a:hlinkClick r:id="rId1"/>
              </a:rPr>
              <a:t>cdn0001.afrxvk.cn</a:t>
            </a:r>
            <a:r>
              <a:rPr lang="en-US" altLang="zh-CN" dirty="0">
                <a:hlinkClick r:id="rId1"/>
              </a:rPr>
              <a:t>/</a:t>
            </a:r>
            <a:r>
              <a:rPr lang="en-US" altLang="zh-CN" dirty="0" err="1">
                <a:hlinkClick r:id="rId1"/>
              </a:rPr>
              <a:t>hero_story</a:t>
            </a:r>
            <a:r>
              <a:rPr lang="en-US" altLang="zh-CN" dirty="0">
                <a:hlinkClick r:id="rId1"/>
              </a:rPr>
              <a:t>/demo/</a:t>
            </a:r>
            <a:r>
              <a:rPr lang="en-US" altLang="zh-CN" dirty="0" err="1">
                <a:hlinkClick r:id="rId1"/>
              </a:rPr>
              <a:t>step010</a:t>
            </a:r>
            <a:r>
              <a:rPr lang="en-US" altLang="zh-CN" dirty="0">
                <a:hlinkClick r:id="rId1"/>
              </a:rPr>
              <a:t>/</a:t>
            </a:r>
            <a:r>
              <a:rPr lang="en-US" altLang="zh-CN" dirty="0" err="1">
                <a:hlinkClick r:id="rId1"/>
              </a:rPr>
              <a:t>index.html?serverAddr</a:t>
            </a:r>
            <a:r>
              <a:rPr lang="en-US" altLang="zh-CN" dirty="0">
                <a:hlinkClick r:id="rId1"/>
              </a:rPr>
              <a:t>=</a:t>
            </a:r>
            <a:r>
              <a:rPr lang="en-US" altLang="zh-CN" dirty="0" err="1">
                <a:hlinkClick r:id="rId1"/>
              </a:rPr>
              <a:t>127.0.0.1:12345&amp;userId</a:t>
            </a:r>
            <a:r>
              <a:rPr lang="en-US" altLang="zh-CN" dirty="0">
                <a:hlinkClick r:id="rId1"/>
              </a:rPr>
              <a:t>=1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自我介绍</a:t>
            </a:r>
            <a:r>
              <a:rPr lang="en-US" altLang="zh-CN" b="1" dirty="0"/>
              <a:t>+</a:t>
            </a:r>
            <a:r>
              <a:rPr lang="zh-CN" altLang="en-US" b="1" dirty="0"/>
              <a:t>项目介绍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2005 </a:t>
            </a:r>
            <a:r>
              <a:rPr lang="zh-CN" altLang="en-US" dirty="0"/>
              <a:t>年入行软件开发，做过开发也做过管理；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钢铁元帅</a:t>
            </a:r>
            <a:r>
              <a:rPr lang="en-US" altLang="zh-CN" dirty="0"/>
              <a:t>》</a:t>
            </a:r>
            <a:endParaRPr lang="en-US" altLang="zh-CN" dirty="0"/>
          </a:p>
          <a:p>
            <a:r>
              <a:rPr lang="en-US" altLang="zh-CN" dirty="0">
                <a:hlinkClick r:id="rId1"/>
              </a:rPr>
              <a:t>http://</a:t>
            </a:r>
            <a:r>
              <a:rPr lang="en-US" altLang="zh-CN" dirty="0" err="1">
                <a:hlinkClick r:id="rId1"/>
              </a:rPr>
              <a:t>gt-1251274804.file.myqcloud.com</a:t>
            </a:r>
            <a:r>
              <a:rPr lang="en-US" altLang="zh-CN" dirty="0">
                <a:hlinkClick r:id="rId1"/>
              </a:rPr>
              <a:t>/tr/</a:t>
            </a:r>
            <a:r>
              <a:rPr lang="en-US" altLang="zh-CN" dirty="0" err="1">
                <a:hlinkClick r:id="rId1"/>
              </a:rPr>
              <a:t>index.html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回到三国志</a:t>
            </a:r>
            <a:r>
              <a:rPr lang="en-US" altLang="zh-CN" dirty="0"/>
              <a:t>》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err="1">
                <a:hlinkClick r:id="rId2"/>
              </a:rPr>
              <a:t>gameapp.qq.com</a:t>
            </a:r>
            <a:r>
              <a:rPr lang="en-US" altLang="zh-CN" dirty="0">
                <a:hlinkClick r:id="rId2"/>
              </a:rPr>
              <a:t>/1101245335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8667" y="577753"/>
            <a:ext cx="5277333" cy="179232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开发语言和开发框架</a:t>
            </a:r>
            <a:br>
              <a:rPr lang="en-US" altLang="zh-CN" dirty="0"/>
            </a:br>
            <a:r>
              <a:rPr lang="en-US" altLang="zh-CN" dirty="0"/>
              <a:t>——</a:t>
            </a:r>
            <a:r>
              <a:rPr lang="zh-CN" altLang="en-US" dirty="0"/>
              <a:t>前端</a:t>
            </a:r>
            <a:endParaRPr lang="zh-CN" altLang="en-US" dirty="0"/>
          </a:p>
        </p:txBody>
      </p:sp>
      <p:sp>
        <p:nvSpPr>
          <p:cNvPr id="7180" name="Content Placeholder 7179"/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Cocos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Unreal </a:t>
            </a:r>
            <a:r>
              <a:rPr lang="zh-CN" altLang="en-US" sz="1800" dirty="0"/>
              <a:t>虚幻；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Unity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C/C++</a:t>
            </a:r>
            <a:r>
              <a:rPr lang="zh-CN" altLang="en-US" sz="1800" dirty="0"/>
              <a:t>、</a:t>
            </a:r>
            <a:r>
              <a:rPr lang="en-US" altLang="zh-CN" sz="1800" dirty="0"/>
              <a:t>Lua</a:t>
            </a:r>
            <a:r>
              <a:rPr lang="zh-CN" altLang="en-US" sz="1800" dirty="0"/>
              <a:t>、</a:t>
            </a:r>
            <a:r>
              <a:rPr lang="en-US" altLang="zh-CN" sz="1800" dirty="0"/>
              <a:t>C#</a:t>
            </a:r>
            <a:r>
              <a:rPr lang="zh-CN" altLang="en-US" sz="1800" dirty="0"/>
              <a:t>、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、</a:t>
            </a:r>
            <a:r>
              <a:rPr lang="en-US" altLang="zh-CN" sz="1800" dirty="0"/>
              <a:t>TypeScript</a:t>
            </a:r>
            <a:r>
              <a:rPr lang="zh-CN" altLang="en-US" sz="1800" dirty="0"/>
              <a:t>；</a:t>
            </a:r>
            <a:endParaRPr lang="en-US" sz="1800" dirty="0"/>
          </a:p>
        </p:txBody>
      </p:sp>
      <p:sp>
        <p:nvSpPr>
          <p:cNvPr id="79" name="Oval 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4" name="Picture 6" descr="https://timgsa.baidu.com/timg?image&amp;quality=80&amp;size=b9999_10000&amp;sec=1573618219&amp;di=316ffce39d2ffeb8ea14a90feb42b04c&amp;imgtype=jpg&amp;er=1&amp;src=http%3A%2F%2Fwww.uchuanbo.com%2Fueditor%2Fphp%2Fupload%2Fimage%2F20180727%2F153266199285506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366" y="3361170"/>
            <a:ext cx="1741359" cy="17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6" name="Picture 8" descr="https://timgsa.baidu.com/timg?image&amp;quality=80&amp;size=b9999_10000&amp;sec=1573023546419&amp;di=45807e4d2cb3c21dd865dcb2f726d303&amp;imgtype=0&amp;src=http%3A%2F%2Fimg5.pcpop.com%2FArticleImages%2F500x375%2F3%2F3609%2F0036096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774" y="304199"/>
            <a:ext cx="3028386" cy="233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ttps://timgsa.baidu.com/timg?image&amp;quality=80&amp;size=b9999_10000&amp;sec=1573023407460&amp;di=f99abb07a6d8a5d73e220c4587d9074e&amp;imgtype=0&amp;src=http%3A%2F%2Fcdn.unwire.hk%2Fwp-content%2Fuploads%2F2014%2F04%2Funity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2150" y="5333955"/>
            <a:ext cx="2407535" cy="87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8667" y="657616"/>
            <a:ext cx="5277333" cy="163259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开发语言和开发框架</a:t>
            </a:r>
            <a:br>
              <a:rPr lang="en-US" altLang="zh-CN" dirty="0"/>
            </a:br>
            <a:r>
              <a:rPr lang="en-US" altLang="zh-CN" dirty="0"/>
              <a:t>——</a:t>
            </a:r>
            <a:r>
              <a:rPr lang="zh-CN" altLang="en-US" dirty="0"/>
              <a:t>后端</a:t>
            </a:r>
            <a:endParaRPr lang="zh-CN" altLang="en-US" dirty="0"/>
          </a:p>
        </p:txBody>
      </p:sp>
      <p:sp>
        <p:nvSpPr>
          <p:cNvPr id="8200" name="Content Placeholder 8199"/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Java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C/C++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Python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Go</a:t>
            </a:r>
            <a:r>
              <a:rPr lang="zh-CN" altLang="en-US" sz="1800" dirty="0"/>
              <a:t>、</a:t>
            </a:r>
            <a:r>
              <a:rPr lang="en-US" altLang="zh-CN" sz="1800" dirty="0"/>
              <a:t>NodeJS</a:t>
            </a:r>
            <a:r>
              <a:rPr lang="zh-CN" altLang="en-US" sz="1800" dirty="0"/>
              <a:t>；</a:t>
            </a:r>
            <a:endParaRPr lang="en-US" sz="1800" dirty="0"/>
          </a:p>
        </p:txBody>
      </p:sp>
      <p:sp>
        <p:nvSpPr>
          <p:cNvPr id="75" name="Oval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https://ss0.bdstatic.com/70cFvHSh_Q1YnxGkpoWK1HF6hhy/it/u=2233007789,1986104611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2136" y="3314998"/>
            <a:ext cx="1675819" cy="188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1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8245" y="297192"/>
            <a:ext cx="2353443" cy="2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: Shape 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 descr="https://timgsa.baidu.com/timg?image&amp;quality=80&amp;size=b9999_10000&amp;sec=1573024038629&amp;di=a88469c70b67b8212b22516fa5625182&amp;imgtype=jpg&amp;src=http%3A%2F%2F5b0988e595225.cdn.sohucs.com%2Fimages%2F20190209%2F55ec83c8e10149b59febf6a2088bdcd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3347" y="4857750"/>
            <a:ext cx="1825141" cy="182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帽子, 衬衫, 房间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B2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图片 4" descr="图片包含 桌子, 蛋糕, 食物, 生日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" b="10927"/>
          <a:stretch>
            <a:fillRect/>
          </a:stretch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4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图片 4" descr="图片包含 电脑, 束, 不同, 许多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" b="11702"/>
          <a:stretch>
            <a:fillRect/>
          </a:stretch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n.sinaimg.cn/games/transform/20160121/U-Xr-fxnuvxe830797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70" y="570646"/>
            <a:ext cx="2858354" cy="285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5" y="570645"/>
            <a:ext cx="2858355" cy="28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技术栈</a:t>
            </a:r>
            <a:endParaRPr lang="zh-CN" altLang="en-US" b="1" dirty="0"/>
          </a:p>
        </p:txBody>
      </p:sp>
      <p:sp>
        <p:nvSpPr>
          <p:cNvPr id="7" name="标题 1"/>
          <p:cNvSpPr txBox="1"/>
          <p:nvPr/>
        </p:nvSpPr>
        <p:spPr>
          <a:xfrm>
            <a:off x="1323333" y="3342409"/>
            <a:ext cx="3828624" cy="2858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lt"/>
              </a:rPr>
              <a:t>前端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+mn-lt"/>
              </a:rPr>
              <a:t>Cocos Creator 2.2.0</a:t>
            </a:r>
            <a:r>
              <a:rPr lang="zh-CN" altLang="en-US" sz="2800" b="1" dirty="0">
                <a:latin typeface="+mn-lt"/>
              </a:rPr>
              <a:t>；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n-lt"/>
              </a:rPr>
              <a:t>开发环境：</a:t>
            </a:r>
            <a:r>
              <a:rPr lang="en-US" altLang="zh-CN" sz="2800" b="1" dirty="0">
                <a:latin typeface="+mn-lt"/>
              </a:rPr>
              <a:t>VS Code</a:t>
            </a:r>
            <a:r>
              <a:rPr lang="zh-CN" altLang="en-US" sz="2800" b="1" dirty="0">
                <a:latin typeface="+mn-lt"/>
              </a:rPr>
              <a:t>；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latin typeface="+mn-lt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7040043" y="3342409"/>
            <a:ext cx="3828624" cy="2858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lt"/>
              </a:rPr>
              <a:t>后端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+mn-lt"/>
              </a:rPr>
              <a:t>JDK</a:t>
            </a:r>
            <a:r>
              <a:rPr lang="en-US" altLang="zh-CN" sz="2800" b="1" dirty="0">
                <a:latin typeface="+mn-lt"/>
              </a:rPr>
              <a:t> 1.8</a:t>
            </a:r>
            <a:r>
              <a:rPr lang="zh-CN" altLang="en-US" sz="2800" b="1" dirty="0">
                <a:latin typeface="+mn-lt"/>
              </a:rPr>
              <a:t>；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n-lt"/>
              </a:rPr>
              <a:t>开发环境：</a:t>
            </a:r>
            <a:r>
              <a:rPr lang="en-US" altLang="zh-CN" sz="2800" b="1" dirty="0">
                <a:latin typeface="+mn-lt"/>
              </a:rPr>
              <a:t>IDEA</a:t>
            </a:r>
            <a:r>
              <a:rPr lang="zh-CN" altLang="en-US" sz="2800" b="1" dirty="0">
                <a:latin typeface="+mn-lt"/>
              </a:rPr>
              <a:t>；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73" y="0"/>
            <a:ext cx="7487907" cy="685800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WPS 演示</Application>
  <PresentationFormat>宽屏</PresentationFormat>
  <Paragraphs>103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Microsoft YaHei UI</vt:lpstr>
      <vt:lpstr>等线 Light</vt:lpstr>
      <vt:lpstr>等线</vt:lpstr>
      <vt:lpstr>微软雅黑</vt:lpstr>
      <vt:lpstr>Arial Unicode MS</vt:lpstr>
      <vt:lpstr>Office 主题​​</vt:lpstr>
      <vt:lpstr>Java 游戏开发入门</vt:lpstr>
      <vt:lpstr>自我介绍+项目介绍</vt:lpstr>
      <vt:lpstr>开发语言和开发框架 ——前端</vt:lpstr>
      <vt:lpstr>开发语言和开发框架 ——后端</vt:lpstr>
      <vt:lpstr>PowerPoint 演示文稿</vt:lpstr>
      <vt:lpstr>PowerPoint 演示文稿</vt:lpstr>
      <vt:lpstr>PowerPoint 演示文稿</vt:lpstr>
      <vt:lpstr>技术栈</vt:lpstr>
      <vt:lpstr>PowerPoint 演示文稿</vt:lpstr>
      <vt:lpstr>PowerPoint 演示文稿</vt:lpstr>
      <vt:lpstr>DEMO + 一步一步的实现</vt:lpstr>
      <vt:lpstr>长连接和短连接</vt:lpstr>
      <vt:lpstr>消息协议</vt:lpstr>
      <vt:lpstr>新建第一个项目</vt:lpstr>
      <vt:lpstr>Netty &amp; Reactor</vt:lpstr>
      <vt:lpstr>故事</vt:lpstr>
      <vt:lpstr>Netty &amp; Reactor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游戏开发入门</dc:title>
  <dc:creator>nul</dc:creator>
  <cp:lastModifiedBy>哈哈</cp:lastModifiedBy>
  <cp:revision>140</cp:revision>
  <dcterms:created xsi:type="dcterms:W3CDTF">2019-11-07T02:26:00Z</dcterms:created>
  <dcterms:modified xsi:type="dcterms:W3CDTF">2021-10-09T10:25:20Z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BF0FF581BB5748178BCEB270EDA2A364</vt:lpwstr>
  </property>
  <property fmtid="{D5CDD505-2E9C-101B-9397-08002B2CF9AE}" pid="3" name="KSOProductBuildVer">
    <vt:lpwstr>2052-11.1.0.10938</vt:lpwstr>
  </property>
</Properties>
</file>